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480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838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753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299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6497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880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736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53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864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089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308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94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979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984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3538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649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4078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72FFBF-3735-4134-A929-8A56E4330264}" type="datetimeFigureOut">
              <a:rPr lang="zh-TW" altLang="en-US" smtClean="0"/>
              <a:pPr/>
              <a:t>2019/10/20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66EA78-BE3F-45EB-A39C-54704C43B1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452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592106"/>
              </a:clrFrom>
              <a:clrTo>
                <a:srgbClr val="59210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3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34691"/>
            <a:ext cx="4779818" cy="292330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5928" y="147093"/>
            <a:ext cx="4849086" cy="364933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944602" y="1971760"/>
            <a:ext cx="4876800" cy="203418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ea typeface="超研澤中隸" panose="02010609010101010101" pitchFamily="49" charset="-120"/>
              </a:rPr>
              <a:t>印尼亞齊海嘯貧窮道</a:t>
            </a:r>
            <a:r>
              <a:rPr lang="zh-TW" altLang="en-US" dirty="0" smtClean="0">
                <a:ea typeface="超研澤中隸" panose="02010609010101010101" pitchFamily="49" charset="-120"/>
              </a:rPr>
              <a:t>親</a:t>
            </a:r>
            <a:r>
              <a:rPr lang="en-US" altLang="zh-TW" dirty="0" smtClean="0">
                <a:ea typeface="超研澤中隸" panose="02010609010101010101" pitchFamily="49" charset="-120"/>
              </a:rPr>
              <a:t/>
            </a:r>
            <a:br>
              <a:rPr lang="en-US" altLang="zh-TW" dirty="0" smtClean="0">
                <a:ea typeface="超研澤中隸" panose="02010609010101010101" pitchFamily="49" charset="-120"/>
              </a:rPr>
            </a:br>
            <a:r>
              <a:rPr lang="zh-TW" altLang="en-US" dirty="0" smtClean="0">
                <a:ea typeface="超研澤中隸" panose="02010609010101010101" pitchFamily="49" charset="-120"/>
              </a:rPr>
              <a:t>買</a:t>
            </a:r>
            <a:r>
              <a:rPr lang="zh-TW" altLang="en-US" dirty="0">
                <a:ea typeface="超研澤中隸" panose="02010609010101010101" pitchFamily="49" charset="-120"/>
              </a:rPr>
              <a:t>車發心救家人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                            </a:t>
            </a:r>
            <a:endParaRPr lang="zh-TW" altLang="en-US" dirty="0">
              <a:ea typeface="超研澤中隸" panose="02010609010101010101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9050" y="463768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ea typeface="超研澤中隸" panose="02010609010101010101" pitchFamily="49" charset="-120"/>
              </a:rPr>
              <a:t>馬點傳師慈悲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64" y="346364"/>
            <a:ext cx="1249911" cy="12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85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印尼亞齊海嘯貧窮道親</a:t>
            </a:r>
            <a: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</a:br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買車發心救家人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98166" y="2204413"/>
            <a:ext cx="94607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ea typeface="超研澤中隸" panose="02010609010101010101" pitchFamily="49" charset="-120"/>
              </a:rPr>
              <a:t>       一個窮人家發心之後，每一次點傳師來，都是坐小三輪車，沒有車子可以坐，他竟然貸款買車來載點傳師和道親，就做這件事，很窮的人，不是很富有的，窮人發大心，買了車之後，</a:t>
            </a:r>
            <a:endParaRPr lang="zh-TW" altLang="en-US" sz="44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7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印尼亞齊海嘯貧窮道親</a:t>
            </a:r>
            <a: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</a:br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買車發心救家人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765" y="2516140"/>
            <a:ext cx="10131425" cy="3649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 smtClean="0">
                <a:ea typeface="超研澤中隸" panose="02010609010101010101" pitchFamily="49" charset="-120"/>
              </a:rPr>
              <a:t>          今天買車，早上八點多，耳朵響起，觀音菩薩說：「趕快走，趕快走</a:t>
            </a:r>
            <a:r>
              <a:rPr lang="en-US" altLang="zh-TW" sz="3200" dirty="0" smtClean="0">
                <a:ea typeface="超研澤中隸" panose="02010609010101010101" pitchFamily="49" charset="-120"/>
              </a:rPr>
              <a:t>!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海嘯要來，災難</a:t>
            </a:r>
            <a:r>
              <a:rPr lang="zh-TW" altLang="en-US" sz="3200" dirty="0">
                <a:ea typeface="超研澤中隸" panose="02010609010101010101" pitchFamily="49" charset="-120"/>
              </a:rPr>
              <a:t>已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到</a:t>
            </a:r>
            <a:r>
              <a:rPr lang="en-US" altLang="zh-TW" sz="3200" dirty="0" smtClean="0">
                <a:ea typeface="超研澤中隸" panose="02010609010101010101" pitchFamily="49" charset="-120"/>
              </a:rPr>
              <a:t>!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海嘯</a:t>
            </a:r>
            <a:r>
              <a:rPr lang="zh-TW" altLang="en-US" sz="3200" dirty="0">
                <a:ea typeface="超研澤中隸" panose="02010609010101010101" pitchFamily="49" charset="-120"/>
              </a:rPr>
              <a:t>要來，災難已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到</a:t>
            </a:r>
            <a:r>
              <a:rPr lang="en-US" altLang="zh-TW" sz="3200" dirty="0" smtClean="0">
                <a:ea typeface="超研澤中隸" panose="02010609010101010101" pitchFamily="49" charset="-120"/>
              </a:rPr>
              <a:t>!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不能往山上走」，他就是相信這個聲音，災難已到，海嘯已來，趕快開車往山上走，他相信，半夜他相信，一般人說，那什麼聲音，他相信，他跟媽媽說</a:t>
            </a:r>
            <a:r>
              <a:rPr lang="zh-TW" altLang="en-US" sz="3200" dirty="0">
                <a:ea typeface="超研澤中隸" panose="02010609010101010101" pitchFamily="49" charset="-120"/>
              </a:rPr>
              <a:t>，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太太、孩子講沒有一個人願意上車，神經病，太陽高照有什麼海嘯不海嘯</a:t>
            </a:r>
            <a:r>
              <a:rPr lang="en-US" altLang="zh-TW" sz="3200" dirty="0" smtClean="0">
                <a:ea typeface="超研澤中隸" panose="02010609010101010101" pitchFamily="49" charset="-120"/>
              </a:rPr>
              <a:t>?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不相信就是不相信，</a:t>
            </a:r>
            <a:r>
              <a:rPr lang="zh-TW" altLang="en-US" sz="3200" dirty="0">
                <a:ea typeface="超研澤中隸" panose="02010609010101010101" pitchFamily="49" charset="-120"/>
              </a:rPr>
              <a:t>九點零五分是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海嘯，八點零五分又是那個聲音，「再不走就來不及了，趕快把家人都帶走吧</a:t>
            </a:r>
            <a:r>
              <a:rPr lang="en-US" altLang="zh-TW" sz="3200" dirty="0" smtClean="0">
                <a:ea typeface="超研澤中隸" panose="02010609010101010101" pitchFamily="49" charset="-120"/>
              </a:rPr>
              <a:t>!</a:t>
            </a:r>
            <a:r>
              <a:rPr lang="zh-TW" altLang="en-US" sz="3200" dirty="0" smtClean="0">
                <a:ea typeface="超研澤中隸" panose="02010609010101010101" pitchFamily="49" charset="-120"/>
              </a:rPr>
              <a:t> 」</a:t>
            </a:r>
            <a:endParaRPr lang="zh-TW" altLang="en-US" sz="32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99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印尼亞齊海嘯貧窮道親</a:t>
            </a:r>
            <a: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</a:br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買車發心救家人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ea typeface="超研澤中隸" panose="02010609010101010101" pitchFamily="49" charset="-120"/>
              </a:rPr>
              <a:t>第二次聲音，他相信，把</a:t>
            </a:r>
            <a:r>
              <a:rPr lang="zh-TW" altLang="en-US" sz="3600" dirty="0" smtClean="0">
                <a:ea typeface="超研澤中隸" panose="02010609010101010101" pitchFamily="49" charset="-120"/>
              </a:rPr>
              <a:t>爸爸</a:t>
            </a:r>
            <a:r>
              <a:rPr lang="zh-TW" altLang="en-US" sz="3600" dirty="0">
                <a:ea typeface="超研澤中隸" panose="02010609010101010101" pitchFamily="49" charset="-120"/>
              </a:rPr>
              <a:t>媽媽硬拖上車，</a:t>
            </a:r>
            <a:r>
              <a:rPr lang="zh-TW" altLang="en-US" sz="3600" dirty="0" smtClean="0">
                <a:ea typeface="超研澤中隸" panose="02010609010101010101" pitchFamily="49" charset="-120"/>
              </a:rPr>
              <a:t>孩子一抱上車太太就跟進來，開車就往山上走，到了最高山頂的時候，就看到整個海嘯淹沒，整個亞齊，他就在最高高頂，一個發心，只是修辦中的人，買一部車，竟然全家躲過這麼大的劫難。</a:t>
            </a:r>
            <a:endParaRPr lang="zh-TW" altLang="en-US" sz="36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3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印尼亞齊海嘯貧窮道親</a:t>
            </a:r>
            <a: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</a:br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買車發心救家人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dirty="0" smtClean="0">
                <a:ea typeface="超研澤中隸" panose="02010609010101010101" pitchFamily="49" charset="-120"/>
              </a:rPr>
              <a:t>       所以，從他的故事告訴很多的人，不在乎錢多，在乎真正那份心對道場奉獻和付出，所以，開會回去偶爾聽一聽，好好發心，人家會感謝你一輩子，你知道嗎</a:t>
            </a:r>
            <a:r>
              <a:rPr lang="en-US" altLang="zh-TW" sz="3600" dirty="0" smtClean="0">
                <a:ea typeface="超研澤中隸" panose="02010609010101010101" pitchFamily="49" charset="-120"/>
              </a:rPr>
              <a:t>?</a:t>
            </a:r>
            <a:r>
              <a:rPr lang="zh-TW" altLang="en-US" sz="3600" dirty="0" smtClean="0">
                <a:ea typeface="超研澤中隸" panose="02010609010101010101" pitchFamily="49" charset="-120"/>
              </a:rPr>
              <a:t>就是立這個愿，躲劫避難，多少人就是躲劫避難，立了愿，躲劫避難多少人，亞齊那一次大海嘯，只走了三十幾萬人，只有一位道親離開，其他人沒有離開，雖然財產都不見，必竟生命保留，</a:t>
            </a:r>
            <a:endParaRPr lang="zh-TW" altLang="en-US" sz="36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1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印尼亞齊海嘯貧窮道親</a:t>
            </a:r>
            <a: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</a:br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買車發心救家人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4000" dirty="0" smtClean="0">
                <a:ea typeface="超研澤中隸" panose="02010609010101010101" pitchFamily="49" charset="-120"/>
              </a:rPr>
              <a:t>        只走一個，那個是誰</a:t>
            </a:r>
            <a:r>
              <a:rPr lang="en-US" altLang="zh-TW" sz="4000" dirty="0" smtClean="0">
                <a:ea typeface="超研澤中隸" panose="02010609010101010101" pitchFamily="49" charset="-120"/>
              </a:rPr>
              <a:t>?</a:t>
            </a:r>
            <a:r>
              <a:rPr lang="zh-TW" altLang="en-US" sz="4000" dirty="0" smtClean="0">
                <a:ea typeface="超研澤中隸" panose="02010609010101010101" pitchFamily="49" charset="-120"/>
              </a:rPr>
              <a:t>活佛老師在現場，要大家重發心愿，就他沒有發，他只是哭而已，隔天海嘯就是他被沖走了，你怎麼講呢</a:t>
            </a:r>
            <a:r>
              <a:rPr lang="en-US" altLang="zh-TW" sz="4000" dirty="0" smtClean="0">
                <a:ea typeface="超研澤中隸" panose="02010609010101010101" pitchFamily="49" charset="-120"/>
              </a:rPr>
              <a:t>?</a:t>
            </a:r>
            <a:r>
              <a:rPr lang="zh-TW" altLang="en-US" sz="4000" dirty="0" smtClean="0">
                <a:ea typeface="超研澤中隸" panose="02010609010101010101" pitchFamily="49" charset="-120"/>
              </a:rPr>
              <a:t>三十幾萬人，再霎那中沒生命，道親就走了一個道親，就那一個當場沒有講，只會哭，態度不好的一位道親，就一個人走，雖然財產不在，但是必定生命留著，因為生命再怎麼都可以重新開始，海嘯過後的亞齊，我們的道場更大，</a:t>
            </a:r>
            <a:endParaRPr lang="zh-TW" altLang="en-US" sz="40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7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印尼亞齊海嘯貧窮道親</a:t>
            </a:r>
            <a: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</a:br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買車發心救家人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3600" dirty="0" smtClean="0">
                <a:ea typeface="超研澤中隸" panose="02010609010101010101" pitchFamily="49" charset="-120"/>
              </a:rPr>
              <a:t>        大家再窮是窮自己，富是富道場，大家修是修自己，辦是救眾生的觀念特別強烈，他們是在死劫中走過來的，有一個家庭的小孩，他就這次講心得，八歲小孩，出來講心得，在海嘯的前幾天，就看到大伯公，就是台灣的土地公，一家一戶都在勾名字，他問爸爸媽媽，怎麼有人在勾名字，勾名字</a:t>
            </a:r>
            <a:r>
              <a:rPr lang="en-US" altLang="zh-TW" sz="3600" dirty="0" smtClean="0">
                <a:ea typeface="超研澤中隸" panose="02010609010101010101" pitchFamily="49" charset="-120"/>
              </a:rPr>
              <a:t>!(</a:t>
            </a:r>
            <a:r>
              <a:rPr lang="zh-TW" altLang="en-US" sz="3600" dirty="0" smtClean="0">
                <a:ea typeface="超研澤中隸" panose="02010609010101010101" pitchFamily="49" charset="-120"/>
              </a:rPr>
              <a:t>小孩子不要亂講</a:t>
            </a:r>
            <a:r>
              <a:rPr lang="en-US" altLang="zh-TW" sz="3600" dirty="0" smtClean="0">
                <a:ea typeface="超研澤中隸" panose="02010609010101010101" pitchFamily="49" charset="-120"/>
              </a:rPr>
              <a:t>)</a:t>
            </a:r>
            <a:r>
              <a:rPr lang="zh-TW" altLang="en-US" sz="3600" dirty="0" smtClean="0">
                <a:ea typeface="超研澤中隸" panose="02010609010101010101" pitchFamily="49" charset="-120"/>
              </a:rPr>
              <a:t>，被勾就是不在的人，小孩子現身說法來講，好多事情在這些苦難中的鄉下，竟然出了這麼大不可思議的事情，</a:t>
            </a:r>
            <a:endParaRPr lang="en-US" altLang="zh-TW" sz="3600" dirty="0" smtClean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51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印尼亞齊海嘯貧窮道親</a:t>
            </a:r>
            <a: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  <a:t/>
            </a:r>
            <a:br>
              <a:rPr lang="en-US" altLang="zh-TW" dirty="0">
                <a:solidFill>
                  <a:srgbClr val="FFFF00"/>
                </a:solidFill>
                <a:ea typeface="超研澤中隸" panose="02010609010101010101" pitchFamily="49" charset="-120"/>
              </a:rPr>
            </a:br>
            <a:r>
              <a:rPr lang="zh-TW" altLang="en-US" dirty="0">
                <a:solidFill>
                  <a:srgbClr val="FFFF00"/>
                </a:solidFill>
                <a:ea typeface="超研澤中隸" panose="02010609010101010101" pitchFamily="49" charset="-120"/>
              </a:rPr>
              <a:t>買車發心救家人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ea typeface="超研澤中隸" panose="02010609010101010101" pitchFamily="49" charset="-120"/>
              </a:rPr>
              <a:t>        台灣就是你們都不相信這些，太平安的修道了，太安逸的環境了，一點點道務給你們，一點點要求，就好像是很大難度的感覺了，我們一起為眾生來努力，來為自己給自己福慧，學界好好加油</a:t>
            </a:r>
            <a:r>
              <a:rPr lang="en-US" altLang="zh-TW" sz="3200" dirty="0" smtClean="0">
                <a:ea typeface="超研澤中隸" panose="02010609010101010101" pitchFamily="49" charset="-120"/>
              </a:rPr>
              <a:t>!</a:t>
            </a:r>
            <a:endParaRPr lang="zh-TW" altLang="en-US" sz="3200" dirty="0"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117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144</TotalTime>
  <Words>757</Words>
  <Application>Microsoft Office PowerPoint</Application>
  <PresentationFormat>自訂</PresentationFormat>
  <Paragraphs>16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天體</vt:lpstr>
      <vt:lpstr>印尼亞齊海嘯貧窮道親 買車發心救家人                                                        </vt:lpstr>
      <vt:lpstr>印尼亞齊海嘯貧窮道親 買車發心救家人 </vt:lpstr>
      <vt:lpstr>印尼亞齊海嘯貧窮道親 買車發心救家人 </vt:lpstr>
      <vt:lpstr>印尼亞齊海嘯貧窮道親 買車發心救家人 </vt:lpstr>
      <vt:lpstr>印尼亞齊海嘯貧窮道親 買車發心救家人 </vt:lpstr>
      <vt:lpstr>印尼亞齊海嘯貧窮道親 買車發心救家人 </vt:lpstr>
      <vt:lpstr>印尼亞齊海嘯貧窮道親 買車發心救家人 </vt:lpstr>
      <vt:lpstr>印尼亞齊海嘯貧窮道親 買車發心救家人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印尼亞齊海嘯貧窮道親 買車發心救家人</dc:title>
  <dc:creator>user</dc:creator>
  <cp:lastModifiedBy>ta-wei yu</cp:lastModifiedBy>
  <cp:revision>14</cp:revision>
  <dcterms:created xsi:type="dcterms:W3CDTF">2019-10-15T00:56:27Z</dcterms:created>
  <dcterms:modified xsi:type="dcterms:W3CDTF">2019-10-21T04:00:09Z</dcterms:modified>
</cp:coreProperties>
</file>